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</p:sldMasterIdLst>
  <p:notesMasterIdLst>
    <p:notesMasterId r:id="rId22"/>
  </p:notesMasterIdLst>
  <p:handoutMasterIdLst>
    <p:handoutMasterId r:id="rId23"/>
  </p:handoutMasterIdLst>
  <p:sldIdLst>
    <p:sldId id="288" r:id="rId5"/>
    <p:sldId id="291" r:id="rId6"/>
    <p:sldId id="293" r:id="rId7"/>
    <p:sldId id="292" r:id="rId8"/>
    <p:sldId id="304" r:id="rId9"/>
    <p:sldId id="306" r:id="rId10"/>
    <p:sldId id="303" r:id="rId11"/>
    <p:sldId id="305" r:id="rId12"/>
    <p:sldId id="262" r:id="rId13"/>
    <p:sldId id="290" r:id="rId14"/>
    <p:sldId id="297" r:id="rId15"/>
    <p:sldId id="298" r:id="rId16"/>
    <p:sldId id="299" r:id="rId17"/>
    <p:sldId id="300" r:id="rId18"/>
    <p:sldId id="302" r:id="rId19"/>
    <p:sldId id="301" r:id="rId20"/>
    <p:sldId id="280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 Brazeau" initials="NB" lastIdx="2" clrIdx="0">
    <p:extLst/>
  </p:cmAuthor>
  <p:cmAuthor id="2" name="Achim Dettweiler" initials="AD" lastIdx="4" clrIdx="1">
    <p:extLst/>
  </p:cmAuthor>
  <p:cmAuthor id="3" name="Beth Massi" initials="BM" lastIdx="4" clrIdx="2">
    <p:extLst/>
  </p:cmAuthor>
  <p:cmAuthor id="4" name="Diego Vega" initials="DV" lastIdx="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77"/>
    <a:srgbClr val="342F31"/>
    <a:srgbClr val="F8F8F8"/>
    <a:srgbClr val="6E33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0"/>
    <p:restoredTop sz="94681" autoAdjust="0"/>
  </p:normalViewPr>
  <p:slideViewPr>
    <p:cSldViewPr snapToGrid="0">
      <p:cViewPr varScale="1">
        <p:scale>
          <a:sx n="102" d="100"/>
          <a:sy n="102" d="100"/>
        </p:scale>
        <p:origin x="14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27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29" Type="http://schemas.microsoft.com/office/2015/10/relationships/revisionInfo" Target="revisionInfo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xmlns="" id="{9325E65A-82A4-47D8-B17F-D641865AE8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92F7E01B-5F32-4546-BBF4-4240795CD2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6D86AC-7AB2-40A2-8C59-E98EE645E689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E34FD06D-97C1-41C3-B15F-6B74DDB66B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BA7B8E2A-83FE-45EE-870F-1069A3A207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12353A-DB82-4A29-A08E-35C3FBB8C3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404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A0A5C-BDFE-4AA0-8363-842B4B5195FB}" type="datetimeFigureOut">
              <a:rPr lang="en-US" smtClean="0"/>
              <a:t>1/6/18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195A8-0CC9-4EC5-84EE-12317B821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88C26-F2EE-4531-A8A2-E8EE440569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44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21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2E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A8361547-CAE2-4060-8643-DE8C7E84BB51}"/>
              </a:ext>
            </a:extLst>
          </p:cNvPr>
          <p:cNvSpPr/>
          <p:nvPr userDrawn="1"/>
        </p:nvSpPr>
        <p:spPr bwMode="auto">
          <a:xfrm>
            <a:off x="0" y="5818912"/>
            <a:ext cx="9144000" cy="1039091"/>
          </a:xfrm>
          <a:prstGeom prst="rect">
            <a:avLst/>
          </a:prstGeom>
          <a:solidFill>
            <a:srgbClr val="002E77"/>
          </a:solidFill>
          <a:ln>
            <a:solidFill>
              <a:srgbClr val="002E77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solidFill>
                <a:srgbClr val="002E77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54" y="6119147"/>
            <a:ext cx="940033" cy="2687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3FFA8C-0B63-40B6-A827-BFFE5D75F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612" y="1993093"/>
            <a:ext cx="4939188" cy="899665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F327309-25BC-4FEC-AA25-95EAC43188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612" y="3852588"/>
            <a:ext cx="4281488" cy="627864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圖片 9" descr="一張含有 美工圖案 的圖片&#10;&#10;描述是以高可信度產生">
            <a:extLst>
              <a:ext uri="{FF2B5EF4-FFF2-40B4-BE49-F238E27FC236}">
                <a16:creationId xmlns:a16="http://schemas.microsoft.com/office/drawing/2014/main" xmlns="" id="{14E97332-416C-4B69-B813-A32DF4A8DB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5818912"/>
            <a:ext cx="2098999" cy="71357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EA281819-114F-4BDF-AC16-865C5B7E78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046" y="5666672"/>
            <a:ext cx="2781425" cy="101805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C1BA48A8-03AD-4D31-9FEE-DC95A995CD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00" y="1304014"/>
            <a:ext cx="3876200" cy="35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70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1" y="1189177"/>
            <a:ext cx="8740142" cy="2055306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4122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1189177"/>
            <a:ext cx="4033911" cy="231486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4" indent="0">
              <a:buNone/>
              <a:tabLst/>
              <a:defRPr sz="1961"/>
            </a:lvl3pPr>
            <a:lvl4pPr marL="451295" indent="0">
              <a:buNone/>
              <a:defRPr/>
            </a:lvl4pPr>
            <a:lvl5pPr marL="672274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1189177"/>
            <a:ext cx="4033911" cy="231486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4" indent="0">
              <a:buNone/>
              <a:tabLst/>
              <a:defRPr sz="1961"/>
            </a:lvl3pPr>
            <a:lvl4pPr marL="451295" indent="0">
              <a:buNone/>
              <a:defRPr/>
            </a:lvl4pPr>
            <a:lvl5pPr marL="672274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9328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533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4530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rgbClr val="002E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4125" y="2881344"/>
            <a:ext cx="7508015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9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60713" y="1070515"/>
            <a:ext cx="781142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662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rgbClr val="002E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2726963"/>
            <a:ext cx="9144000" cy="116217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81615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rgbClr val="002E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6029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rgbClr val="002E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408326"/>
            <a:ext cx="9137622" cy="116217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9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81444" y="3853424"/>
            <a:ext cx="4370070" cy="729943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xmlns="" id="{4456FEBE-E158-469B-9C74-3C598F004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65" y="1248355"/>
            <a:ext cx="6750657" cy="502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14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89514"/>
            <a:ext cx="874188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2" y="1189179"/>
            <a:ext cx="8740141" cy="205530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278179" y="-216"/>
            <a:ext cx="741660" cy="5654619"/>
            <a:chOff x="12618967" y="-221"/>
            <a:chExt cx="1008707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1008707" cy="5767187"/>
              <a:chOff x="12618967" y="-221"/>
              <a:chExt cx="1008707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08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08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1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1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08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08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1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1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08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08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1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1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08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08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1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08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08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1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1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08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08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1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1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08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08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08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08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1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08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08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1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1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1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03862"/>
                <a:ext cx="843944" cy="435778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174273"/>
                <a:ext cx="2647253" cy="435778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08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1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08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1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1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1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xmlns="" id="{23001B73-D169-4B76-BC39-D450A1F794E5}"/>
              </a:ext>
            </a:extLst>
          </p:cNvPr>
          <p:cNvGrpSpPr/>
          <p:nvPr userDrawn="1"/>
        </p:nvGrpSpPr>
        <p:grpSpPr>
          <a:xfrm>
            <a:off x="-2" y="6297433"/>
            <a:ext cx="9144002" cy="560567"/>
            <a:chOff x="0" y="6151419"/>
            <a:chExt cx="12192000" cy="70658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F9424C60-13A4-4DF7-91CC-847999AD8888}"/>
                </a:ext>
              </a:extLst>
            </p:cNvPr>
            <p:cNvSpPr/>
            <p:nvPr userDrawn="1"/>
          </p:nvSpPr>
          <p:spPr bwMode="auto">
            <a:xfrm>
              <a:off x="0" y="6151419"/>
              <a:ext cx="12192000" cy="706582"/>
            </a:xfrm>
            <a:prstGeom prst="rect">
              <a:avLst/>
            </a:prstGeom>
            <a:solidFill>
              <a:srgbClr val="002E77"/>
            </a:solidFill>
            <a:ln>
              <a:solidFill>
                <a:srgbClr val="002E77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TW" altLang="en-US" sz="2400" dirty="0" err="1">
                <a:solidFill>
                  <a:srgbClr val="002E77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5" name="圖片 24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xmlns="" id="{36E4A2FC-75FD-4873-A101-66B0EA0544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794" y="6211379"/>
              <a:ext cx="1804577" cy="583481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xmlns="" id="{8FE99D5F-D2F1-4BA9-87F4-C787C42D79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1629" y="6201753"/>
              <a:ext cx="1804577" cy="630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2875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7" r:id="rId2"/>
    <p:sldLayoutId id="2147483678" r:id="rId3"/>
    <p:sldLayoutId id="2147483679" r:id="rId4"/>
    <p:sldLayoutId id="2147483680" r:id="rId5"/>
    <p:sldLayoutId id="2147483683" r:id="rId6"/>
    <p:sldLayoutId id="2147483686" r:id="rId7"/>
    <p:sldLayoutId id="2147483687" r:id="rId8"/>
    <p:sldLayoutId id="2147483697" r:id="rId9"/>
  </p:sldLayoutIdLst>
  <p:transition>
    <p:fade/>
  </p:transition>
  <p:txStyles>
    <p:titleStyle>
      <a:lvl1pPr algn="l" defTabSz="914344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微軟正黑體" panose="020B0604030504040204" pitchFamily="34" charset="-120"/>
          <a:ea typeface="微軟正黑體" panose="020B0604030504040204" pitchFamily="34" charset="-120"/>
          <a:cs typeface="Segoe UI" pitchFamily="34" charset="0"/>
        </a:defRPr>
      </a:lvl1pPr>
    </p:titleStyle>
    <p:bodyStyle>
      <a:lvl1pPr marL="336137" marR="0" indent="-336137" algn="l" defTabSz="9143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572676" marR="0" indent="-236541" algn="l" defTabSz="9143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784319" marR="0" indent="-224092" algn="l" defTabSz="9143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008409" marR="0" indent="-224092" algn="l" defTabSz="9143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1232500" marR="0" indent="-224092" algn="l" defTabSz="9143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446" indent="-228586" algn="l" defTabSz="914344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9" indent="-228586" algn="l" defTabSz="914344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792" indent="-228586" algn="l" defTabSz="914344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964" indent="-228586" algn="l" defTabSz="914344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44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6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9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2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033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04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378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30" userDrawn="1">
          <p15:clr>
            <a:srgbClr val="5ACBF0"/>
          </p15:clr>
        </p15:guide>
        <p15:guide id="3" pos="562" userDrawn="1">
          <p15:clr>
            <a:srgbClr val="5ACBF0"/>
          </p15:clr>
        </p15:guide>
        <p15:guide id="4" pos="994" userDrawn="1">
          <p15:clr>
            <a:srgbClr val="5ACBF0"/>
          </p15:clr>
        </p15:guide>
        <p15:guide id="5" pos="1426" userDrawn="1">
          <p15:clr>
            <a:srgbClr val="5ACBF0"/>
          </p15:clr>
        </p15:guide>
        <p15:guide id="6" pos="1858" userDrawn="1">
          <p15:clr>
            <a:srgbClr val="5ACBF0"/>
          </p15:clr>
        </p15:guide>
        <p15:guide id="7" pos="2290" userDrawn="1">
          <p15:clr>
            <a:srgbClr val="5ACBF0"/>
          </p15:clr>
        </p15:guide>
        <p15:guide id="8" pos="2722" userDrawn="1">
          <p15:clr>
            <a:srgbClr val="5ACBF0"/>
          </p15:clr>
        </p15:guide>
        <p15:guide id="9" pos="3154" userDrawn="1">
          <p15:clr>
            <a:srgbClr val="5ACBF0"/>
          </p15:clr>
        </p15:guide>
        <p15:guide id="10" pos="3586" userDrawn="1">
          <p15:clr>
            <a:srgbClr val="5ACBF0"/>
          </p15:clr>
        </p15:guide>
        <p15:guide id="11" pos="4018" userDrawn="1">
          <p15:clr>
            <a:srgbClr val="5ACBF0"/>
          </p15:clr>
        </p15:guide>
        <p15:guide id="12" pos="4450" userDrawn="1">
          <p15:clr>
            <a:srgbClr val="5ACBF0"/>
          </p15:clr>
        </p15:guide>
        <p15:guide id="13" pos="4882" userDrawn="1">
          <p15:clr>
            <a:srgbClr val="5ACBF0"/>
          </p15:clr>
        </p15:guide>
        <p15:guide id="14" pos="5314" userDrawn="1">
          <p15:clr>
            <a:srgbClr val="5ACBF0"/>
          </p15:clr>
        </p15:guide>
        <p15:guide id="15" pos="5746" userDrawn="1">
          <p15:clr>
            <a:srgbClr val="5ACBF0"/>
          </p15:clr>
        </p15:guide>
        <p15:guide id="16" pos="216" userDrawn="1">
          <p15:clr>
            <a:srgbClr val="C35EA4"/>
          </p15:clr>
        </p15:guide>
        <p15:guide id="17" pos="5660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xmlns="" id="{32324C91-9925-4737-987D-1C2CA197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h4bot</a:t>
            </a:r>
            <a:r>
              <a:rPr lang="zh-TW" altLang="en-US" dirty="0" smtClean="0"/>
              <a:t> 社群機器人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xmlns="" id="{7E3E55EE-FAAF-4C5F-96D0-921D1144BA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Carl Su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928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1444" y="1408326"/>
            <a:ext cx="8574457" cy="2139688"/>
          </a:xfrm>
        </p:spPr>
        <p:txBody>
          <a:bodyPr/>
          <a:lstStyle/>
          <a:p>
            <a:r>
              <a:rPr kumimoji="1" lang="zh-TW" altLang="en-US" dirty="0" smtClean="0"/>
              <a:t>以 </a:t>
            </a:r>
            <a:r>
              <a:rPr kumimoji="1" lang="en-US" altLang="zh-TW" dirty="0" smtClean="0"/>
              <a:t>Bot Framework Emulator</a:t>
            </a:r>
            <a:r>
              <a:rPr kumimoji="1" lang="zh-TW" altLang="en-US" dirty="0" smtClean="0"/>
              <a:t> 為例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TW" dirty="0" smtClean="0"/>
              <a:t>Carl Su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208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700"/>
            <a:ext cx="9144000" cy="555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8101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700"/>
            <a:ext cx="9144000" cy="555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2648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700"/>
            <a:ext cx="9144000" cy="555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715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700"/>
            <a:ext cx="9144000" cy="555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8093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700"/>
            <a:ext cx="9144000" cy="555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6233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1931" y="1189177"/>
            <a:ext cx="8740142" cy="727700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/bcbcarl/h4bot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4bot</a:t>
            </a:r>
            <a:r>
              <a:rPr lang="zh-TW" altLang="en-US" dirty="0" smtClean="0"/>
              <a:t> 社群機器人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57" y="2376813"/>
            <a:ext cx="3286690" cy="328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4107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美工圖案 的圖片&#10;&#10;描述是以高可信度產生">
            <a:extLst>
              <a:ext uri="{FF2B5EF4-FFF2-40B4-BE49-F238E27FC236}">
                <a16:creationId xmlns:a16="http://schemas.microsoft.com/office/drawing/2014/main" xmlns="" id="{BF01F9DB-E0E7-4EF9-ABC4-D8B23998A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104" y="2932072"/>
            <a:ext cx="3073792" cy="9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0896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01931" y="1189177"/>
            <a:ext cx="8740142" cy="4046236"/>
          </a:xfrm>
        </p:spPr>
        <p:txBody>
          <a:bodyPr/>
          <a:lstStyle/>
          <a:p>
            <a:r>
              <a:rPr kumimoji="1" lang="en-US" altLang="zh-TW" dirty="0" smtClean="0"/>
              <a:t>Hacking Thursday</a:t>
            </a:r>
            <a:r>
              <a:rPr kumimoji="1" lang="zh-TW" altLang="en-US" dirty="0" smtClean="0"/>
              <a:t> 值日生</a:t>
            </a:r>
            <a:endParaRPr kumimoji="1" lang="en-US" altLang="zh-TW" dirty="0" smtClean="0"/>
          </a:p>
          <a:p>
            <a:r>
              <a:rPr kumimoji="1" lang="en-US" altLang="zh-TW" dirty="0" err="1" smtClean="0"/>
              <a:t>Docker.Taipei</a:t>
            </a:r>
            <a:r>
              <a:rPr kumimoji="1" lang="zh-TW" altLang="en-US" dirty="0" smtClean="0"/>
              <a:t> 共同發起人</a:t>
            </a:r>
            <a:endParaRPr kumimoji="1" lang="en-US" altLang="zh-TW" dirty="0" smtClean="0"/>
          </a:p>
          <a:p>
            <a:r>
              <a:rPr lang="en-US" dirty="0"/>
              <a:t>Microsoft </a:t>
            </a:r>
            <a:r>
              <a:rPr lang="en-US" dirty="0" smtClean="0"/>
              <a:t>MVP</a:t>
            </a:r>
          </a:p>
          <a:p>
            <a:r>
              <a:rPr kumimoji="1" lang="en-US" altLang="zh-TW" dirty="0" smtClean="0"/>
              <a:t>Web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Developer</a:t>
            </a:r>
          </a:p>
          <a:p>
            <a:r>
              <a:rPr kumimoji="1" lang="zh-TW" altLang="en-US" dirty="0" smtClean="0"/>
              <a:t>軟體自動化測試</a:t>
            </a:r>
            <a:endParaRPr kumimoji="1" lang="en-US" altLang="zh-TW" dirty="0" smtClean="0"/>
          </a:p>
          <a:p>
            <a:r>
              <a:rPr kumimoji="1" lang="zh-TW" altLang="en-US" dirty="0" smtClean="0"/>
              <a:t>持續整合</a:t>
            </a:r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About Me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39535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1931" y="1189177"/>
            <a:ext cx="8740142" cy="727700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/bcbcarl/h4bot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4bot</a:t>
            </a:r>
            <a:r>
              <a:rPr lang="zh-TW" altLang="en-US" dirty="0" smtClean="0"/>
              <a:t> 社群機器人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57" y="2376813"/>
            <a:ext cx="3286690" cy="328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5581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1931" y="1189177"/>
            <a:ext cx="8740142" cy="50186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 smtClean="0"/>
              <a:t>Azure Bot Service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Microsoft Bot Framework</a:t>
            </a:r>
          </a:p>
          <a:p>
            <a:pPr lvl="1">
              <a:lnSpc>
                <a:spcPct val="150000"/>
              </a:lnSpc>
            </a:pPr>
            <a:r>
              <a:rPr lang="en-US" sz="3200" dirty="0" smtClean="0"/>
              <a:t>Bot Builder SDK for </a:t>
            </a:r>
            <a:r>
              <a:rPr lang="en-US" sz="3200" dirty="0" err="1" smtClean="0"/>
              <a:t>Node.js</a:t>
            </a:r>
            <a:endParaRPr lang="en-US" sz="3200" dirty="0" smtClean="0"/>
          </a:p>
          <a:p>
            <a:pPr>
              <a:lnSpc>
                <a:spcPct val="150000"/>
              </a:lnSpc>
            </a:pPr>
            <a:r>
              <a:rPr lang="en-US" sz="3200" dirty="0" smtClean="0"/>
              <a:t>Microsoft Cognitive Services</a:t>
            </a:r>
          </a:p>
          <a:p>
            <a:pPr lvl="1">
              <a:lnSpc>
                <a:spcPct val="150000"/>
              </a:lnSpc>
            </a:pPr>
            <a:r>
              <a:rPr lang="en-US" sz="3200" dirty="0" err="1" smtClean="0"/>
              <a:t>QnA</a:t>
            </a:r>
            <a:r>
              <a:rPr lang="en-US" sz="3200" dirty="0" smtClean="0"/>
              <a:t> Maker API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Visual Studio Team Services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相關服務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4679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系統架構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861" y="1189179"/>
            <a:ext cx="6234017" cy="498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3033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38" y="100208"/>
            <a:ext cx="6533524" cy="610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7502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QnA</a:t>
            </a:r>
            <a:r>
              <a:rPr lang="en-US" dirty="0" smtClean="0"/>
              <a:t> Maker</a:t>
            </a:r>
            <a:r>
              <a:rPr lang="zh-TW" altLang="en-US" dirty="0" smtClean="0"/>
              <a:t> 知識庫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32" y="1440493"/>
            <a:ext cx="8370676" cy="431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4789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Bot Service</a:t>
            </a:r>
            <a:r>
              <a:rPr lang="zh-TW" altLang="en-US" dirty="0" smtClean="0"/>
              <a:t> 持續交付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2300"/>
            <a:ext cx="9144000" cy="306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059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4" y="1593313"/>
            <a:ext cx="9017544" cy="1080873"/>
          </a:xfrm>
        </p:spPr>
        <p:txBody>
          <a:bodyPr/>
          <a:lstStyle/>
          <a:p>
            <a:r>
              <a:rPr lang="en-US" sz="6471" dirty="0" smtClean="0"/>
              <a:t>Demo:</a:t>
            </a:r>
            <a:endParaRPr lang="en-US" sz="647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Carl Su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53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nect_2016_Template_Light">
  <a:themeElements>
    <a:clrScheme name="Custom 1">
      <a:dk1>
        <a:srgbClr val="505050"/>
      </a:dk1>
      <a:lt1>
        <a:srgbClr val="FFFFFF"/>
      </a:lt1>
      <a:dk2>
        <a:srgbClr val="6E3382"/>
      </a:dk2>
      <a:lt2>
        <a:srgbClr val="FFFFFF"/>
      </a:lt2>
      <a:accent1>
        <a:srgbClr val="6E3382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6" ma:contentTypeDescription="Create a new document." ma:contentTypeScope="" ma:versionID="1ab1d48702f2dbd936fe586f8043726f">
  <xsd:schema xmlns:xsd="http://www.w3.org/2001/XMLSchema" xmlns:xs="http://www.w3.org/2001/XMLSchema" xmlns:p="http://schemas.microsoft.com/office/2006/metadata/properties" xmlns:ns2="ed971524-76e7-40a8-a01a-f99956bd178c" xmlns:ns3="b0e4521d-181b-4aee-b4a8-952b2bc14729" targetNamespace="http://schemas.microsoft.com/office/2006/metadata/properties" ma:root="true" ma:fieldsID="4fd0fd4a66fbd0bff1385b057556f9df" ns2:_="" ns3:_="">
    <xsd:import namespace="ed971524-76e7-40a8-a01a-f99956bd178c"/>
    <xsd:import namespace="b0e4521d-181b-4aee-b4a8-952b2bc14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stSharedByUser xmlns="b0e4521d-181b-4aee-b4a8-952b2bc14729">scothu@microsoft.com</LastSharedByUser>
    <SharedWithUsers xmlns="b0e4521d-181b-4aee-b4a8-952b2bc14729">
      <UserInfo>
        <DisplayName>Diego Vega</DisplayName>
        <AccountId>30</AccountId>
        <AccountType/>
      </UserInfo>
      <UserInfo>
        <DisplayName>Daniel Roth</DisplayName>
        <AccountId>31</AccountId>
        <AccountType/>
      </UserInfo>
      <UserInfo>
        <DisplayName>Kasey Uhlenhuth</DisplayName>
        <AccountId>32</AccountId>
        <AccountType/>
      </UserInfo>
      <UserInfo>
        <DisplayName>Andrew Hall (DEVDIV)</DisplayName>
        <AccountId>33</AccountId>
        <AccountType/>
      </UserInfo>
    </SharedWithUsers>
    <LastSharedByTime xmlns="b0e4521d-181b-4aee-b4a8-952b2bc14729">2017-08-02T01:28:32+00:00</LastSharedByTime>
  </documentManagement>
</p:properties>
</file>

<file path=customXml/itemProps1.xml><?xml version="1.0" encoding="utf-8"?>
<ds:datastoreItem xmlns:ds="http://schemas.openxmlformats.org/officeDocument/2006/customXml" ds:itemID="{5479B346-B91C-44CF-9CBE-5329E476BF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694AB9-464F-4B73-9FBB-9826DE7A52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971524-76e7-40a8-a01a-f99956bd178c"/>
    <ds:schemaRef ds:uri="b0e4521d-181b-4aee-b4a8-952b2bc147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2051C8-1D54-4CAE-822B-9BF5C05E3E63}">
  <ds:schemaRefs>
    <ds:schemaRef ds:uri="ed971524-76e7-40a8-a01a-f99956bd178c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b0e4521d-181b-4aee-b4a8-952b2bc1472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88</Words>
  <Application>Microsoft Macintosh PowerPoint</Application>
  <PresentationFormat>On-screen Show (4:3)</PresentationFormat>
  <Paragraphs>29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Segoe UI</vt:lpstr>
      <vt:lpstr>Wingdings</vt:lpstr>
      <vt:lpstr>微軟正黑體</vt:lpstr>
      <vt:lpstr>新細明體</vt:lpstr>
      <vt:lpstr>Connect_2016_Template_Light</vt:lpstr>
      <vt:lpstr>h4bot 社群機器人</vt:lpstr>
      <vt:lpstr>About Me</vt:lpstr>
      <vt:lpstr>h4bot 社群機器人</vt:lpstr>
      <vt:lpstr>相關服務</vt:lpstr>
      <vt:lpstr>系統架構</vt:lpstr>
      <vt:lpstr>PowerPoint Presentation</vt:lpstr>
      <vt:lpstr>QnA Maker 知識庫</vt:lpstr>
      <vt:lpstr>Azure Bot Service 持續交付</vt:lpstr>
      <vt:lpstr>Demo:</vt:lpstr>
      <vt:lpstr>以 Bot Framework Emulator 為例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h4bot 社群機器人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Carl .</cp:lastModifiedBy>
  <cp:revision>56</cp:revision>
  <dcterms:modified xsi:type="dcterms:W3CDTF">2018-01-06T14:59:47Z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0x010100D38D393254D930438EAEFA57144E97A1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Ref">
    <vt:lpwstr>https://api.informationprotection.azure.com/api/72f988bf-86f1-41af-91ab-2d7cd011db47</vt:lpwstr>
  </property>
  <property fmtid="{D5CDD505-2E9C-101B-9397-08002B2CF9AE}" pid="6" name="MSIP_Label_f42aa342-8706-4288-bd11-ebb85995028c_Owner">
    <vt:lpwstr>bethma@microsoft.com</vt:lpwstr>
  </property>
  <property fmtid="{D5CDD505-2E9C-101B-9397-08002B2CF9AE}" pid="7" name="MSIP_Label_f42aa342-8706-4288-bd11-ebb85995028c_SetDate">
    <vt:lpwstr>2017-07-28T15:05:09.2926995-07:00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